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356"/>
    <a:srgbClr val="042340"/>
    <a:srgbClr val="5CADDC"/>
    <a:srgbClr val="79BEE5"/>
    <a:srgbClr val="8DC5E6"/>
    <a:srgbClr val="96C9E6"/>
    <a:srgbClr val="87C1E6"/>
    <a:srgbClr val="93C6E5"/>
    <a:srgbClr val="0076A2"/>
    <a:srgbClr val="FEC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3" autoAdjust="0"/>
    <p:restoredTop sz="94660"/>
  </p:normalViewPr>
  <p:slideViewPr>
    <p:cSldViewPr snapToGrid="0">
      <p:cViewPr varScale="1">
        <p:scale>
          <a:sx n="43" d="100"/>
          <a:sy n="43" d="100"/>
        </p:scale>
        <p:origin x="22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51C1-20BE-482B-96BA-4BF047C5717C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AC3A-6EA3-4AD1-B7C3-1FC62DAD3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9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51C1-20BE-482B-96BA-4BF047C5717C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AC3A-6EA3-4AD1-B7C3-1FC62DAD3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0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51C1-20BE-482B-96BA-4BF047C5717C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AC3A-6EA3-4AD1-B7C3-1FC62DAD3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1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51C1-20BE-482B-96BA-4BF047C5717C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AC3A-6EA3-4AD1-B7C3-1FC62DAD3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0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51C1-20BE-482B-96BA-4BF047C5717C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AC3A-6EA3-4AD1-B7C3-1FC62DAD3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8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51C1-20BE-482B-96BA-4BF047C5717C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AC3A-6EA3-4AD1-B7C3-1FC62DAD3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2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51C1-20BE-482B-96BA-4BF047C5717C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AC3A-6EA3-4AD1-B7C3-1FC62DAD3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4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51C1-20BE-482B-96BA-4BF047C5717C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AC3A-6EA3-4AD1-B7C3-1FC62DAD3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85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51C1-20BE-482B-96BA-4BF047C5717C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AC3A-6EA3-4AD1-B7C3-1FC62DAD3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1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51C1-20BE-482B-96BA-4BF047C5717C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AC3A-6EA3-4AD1-B7C3-1FC62DAD3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38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51C1-20BE-482B-96BA-4BF047C5717C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AC3A-6EA3-4AD1-B7C3-1FC62DAD3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3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D51C1-20BE-482B-96BA-4BF047C5717C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8AC3A-6EA3-4AD1-B7C3-1FC62DAD3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4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0679" y="-9462"/>
            <a:ext cx="6829736" cy="9821677"/>
            <a:chOff x="10679" y="-9462"/>
            <a:chExt cx="6829736" cy="98216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5188" y="0"/>
              <a:ext cx="5575227" cy="981221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55941" y="8992148"/>
              <a:ext cx="1705708" cy="61298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0679" y="-9462"/>
              <a:ext cx="6810265" cy="3713019"/>
            </a:xfrm>
            <a:prstGeom prst="rect">
              <a:avLst/>
            </a:prstGeom>
            <a:solidFill>
              <a:srgbClr val="79BE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65680" y="8509905"/>
              <a:ext cx="1990261" cy="1095231"/>
            </a:xfrm>
            <a:prstGeom prst="rect">
              <a:avLst/>
            </a:prstGeom>
            <a:solidFill>
              <a:srgbClr val="0829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24025" y="8992148"/>
              <a:ext cx="2203739" cy="792359"/>
            </a:xfrm>
            <a:prstGeom prst="rect">
              <a:avLst/>
            </a:prstGeom>
            <a:solidFill>
              <a:srgbClr val="0829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679" y="3703556"/>
              <a:ext cx="1515227" cy="617254"/>
            </a:xfrm>
            <a:prstGeom prst="rect">
              <a:avLst/>
            </a:prstGeom>
            <a:gradFill flip="none" rotWithShape="1">
              <a:gsLst>
                <a:gs pos="0">
                  <a:srgbClr val="79BEE5"/>
                </a:gs>
                <a:gs pos="100000">
                  <a:srgbClr val="5CADDC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681374" y="8727216"/>
              <a:ext cx="2203739" cy="792359"/>
            </a:xfrm>
            <a:prstGeom prst="rect">
              <a:avLst/>
            </a:prstGeom>
            <a:solidFill>
              <a:srgbClr val="0829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35" y="6811063"/>
            <a:ext cx="1012640" cy="1013042"/>
          </a:xfrm>
          <a:prstGeom prst="rect">
            <a:avLst/>
          </a:prstGeom>
        </p:spPr>
      </p:pic>
      <p:pic>
        <p:nvPicPr>
          <p:cNvPr id="37" name="Picture 6" descr="HCMR Hellenic Centre for Marine Resear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20" y="40560"/>
            <a:ext cx="812800" cy="76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10679" y="4821988"/>
            <a:ext cx="2379637" cy="1887808"/>
            <a:chOff x="12518451" y="-8207786"/>
            <a:chExt cx="10616636" cy="8142818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518451" y="-8193169"/>
              <a:ext cx="10616636" cy="812820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86171">
              <a:off x="19631637" y="-8207786"/>
              <a:ext cx="1235479" cy="3600839"/>
            </a:xfrm>
            <a:prstGeom prst="rect">
              <a:avLst/>
            </a:prstGeom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2" y="3783346"/>
            <a:ext cx="1557787" cy="1070194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169328" y="1233363"/>
            <a:ext cx="6519343" cy="1733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EC630"/>
                </a:solidFill>
                <a:latin typeface="Inter"/>
              </a:rPr>
              <a:t>The European Ocean Observing System </a:t>
            </a:r>
            <a:r>
              <a:rPr lang="el-GR" sz="2800" b="1" dirty="0">
                <a:solidFill>
                  <a:srgbClr val="FEC630"/>
                </a:solidFill>
                <a:latin typeface="Inter"/>
              </a:rPr>
              <a:t>– </a:t>
            </a:r>
            <a:r>
              <a:rPr lang="en-US" sz="2800" b="1" dirty="0">
                <a:solidFill>
                  <a:srgbClr val="FEC630"/>
                </a:solidFill>
                <a:latin typeface="Inter"/>
              </a:rPr>
              <a:t>Argo floats: an autonomous oceanographic fleet for global environmental monitoring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68466" y="3157070"/>
            <a:ext cx="43195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6A2"/>
                </a:solidFill>
                <a:latin typeface="Inter"/>
              </a:rPr>
              <a:t>Dr. Dimitris Kassis - Physical Oceanographer </a:t>
            </a:r>
          </a:p>
          <a:p>
            <a:r>
              <a:rPr lang="en-US" sz="1200" dirty="0">
                <a:latin typeface="Inter"/>
              </a:rPr>
              <a:t>Institute of Oceanography – Hellenic Centre for Marine Research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885" y="7723665"/>
            <a:ext cx="2224523" cy="207921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3E97041-BA7C-465A-B455-8D944098CC7A}"/>
              </a:ext>
            </a:extLst>
          </p:cNvPr>
          <p:cNvGrpSpPr/>
          <p:nvPr/>
        </p:nvGrpSpPr>
        <p:grpSpPr>
          <a:xfrm>
            <a:off x="121885" y="62872"/>
            <a:ext cx="4435139" cy="787543"/>
            <a:chOff x="121885" y="62872"/>
            <a:chExt cx="4435139" cy="78754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732DE2F0-993B-4373-8161-11B0931C46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885" y="62872"/>
              <a:ext cx="2587435" cy="766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BFEEB69-8BAB-402F-8840-4935C42CA5DE}"/>
                </a:ext>
              </a:extLst>
            </p:cNvPr>
            <p:cNvSpPr txBox="1"/>
            <p:nvPr/>
          </p:nvSpPr>
          <p:spPr>
            <a:xfrm>
              <a:off x="876940" y="588805"/>
              <a:ext cx="368008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Inter"/>
                </a:rPr>
                <a:t>BIOLOGY DEPARTMENT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0120CEC-EB4D-4DB8-AEBC-82DC8D2F6490}"/>
              </a:ext>
            </a:extLst>
          </p:cNvPr>
          <p:cNvSpPr txBox="1"/>
          <p:nvPr/>
        </p:nvSpPr>
        <p:spPr>
          <a:xfrm rot="20839563">
            <a:off x="2847124" y="5638534"/>
            <a:ext cx="2800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  <a:latin typeface="Inter"/>
              </a:rPr>
              <a:t>Παρασκευή 8 Μαΐου </a:t>
            </a:r>
            <a:endParaRPr lang="en-US" sz="2400" dirty="0">
              <a:solidFill>
                <a:schemeClr val="bg1"/>
              </a:solidFill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2593204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1154</TotalTime>
  <Words>38</Words>
  <Application>Microsoft Office PowerPoint</Application>
  <PresentationFormat>A4 Paper (210x297 mm)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Inter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Dimitris Kassis</dc:creator>
  <cp:lastModifiedBy>Dimitris Kassis</cp:lastModifiedBy>
  <cp:revision>11</cp:revision>
  <dcterms:created xsi:type="dcterms:W3CDTF">2026-03-16T13:57:15Z</dcterms:created>
  <dcterms:modified xsi:type="dcterms:W3CDTF">2026-04-25T08:03:39Z</dcterms:modified>
</cp:coreProperties>
</file>